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1" d="100"/>
          <a:sy n="41" d="100"/>
        </p:scale>
        <p:origin x="25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FB59E-9E77-48E4-8E6A-F6261C189E10}" type="datetimeFigureOut">
              <a:rPr lang="es-MX" smtClean="0"/>
              <a:t>10/09/2019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401BDA-EDA5-47E9-84FD-EB004919F2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6840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74542-1299-4868-AF0C-3071DB2C43CE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5898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F689-9EDD-48C2-8773-67D491B419CC}" type="datetimeFigureOut">
              <a:rPr lang="es-MX" smtClean="0"/>
              <a:t>10/09/2019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95B64-2B7A-4EF8-B333-DF308205D9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2423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F689-9EDD-48C2-8773-67D491B419CC}" type="datetimeFigureOut">
              <a:rPr lang="es-MX" smtClean="0"/>
              <a:t>10/09/2019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95B64-2B7A-4EF8-B333-DF308205D9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66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F689-9EDD-48C2-8773-67D491B419CC}" type="datetimeFigureOut">
              <a:rPr lang="es-MX" smtClean="0"/>
              <a:t>10/09/2019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95B64-2B7A-4EF8-B333-DF308205D9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039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F689-9EDD-48C2-8773-67D491B419CC}" type="datetimeFigureOut">
              <a:rPr lang="es-MX" smtClean="0"/>
              <a:t>10/09/2019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95B64-2B7A-4EF8-B333-DF308205D9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033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F689-9EDD-48C2-8773-67D491B419CC}" type="datetimeFigureOut">
              <a:rPr lang="es-MX" smtClean="0"/>
              <a:t>10/09/2019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95B64-2B7A-4EF8-B333-DF308205D9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228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F689-9EDD-48C2-8773-67D491B419CC}" type="datetimeFigureOut">
              <a:rPr lang="es-MX" smtClean="0"/>
              <a:t>10/09/2019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95B64-2B7A-4EF8-B333-DF308205D9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4801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F689-9EDD-48C2-8773-67D491B419CC}" type="datetimeFigureOut">
              <a:rPr lang="es-MX" smtClean="0"/>
              <a:t>10/09/2019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95B64-2B7A-4EF8-B333-DF308205D9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965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F689-9EDD-48C2-8773-67D491B419CC}" type="datetimeFigureOut">
              <a:rPr lang="es-MX" smtClean="0"/>
              <a:t>10/09/2019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95B64-2B7A-4EF8-B333-DF308205D9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1427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F689-9EDD-48C2-8773-67D491B419CC}" type="datetimeFigureOut">
              <a:rPr lang="es-MX" smtClean="0"/>
              <a:t>10/09/2019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95B64-2B7A-4EF8-B333-DF308205D9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7603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F689-9EDD-48C2-8773-67D491B419CC}" type="datetimeFigureOut">
              <a:rPr lang="es-MX" smtClean="0"/>
              <a:t>10/09/2019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95B64-2B7A-4EF8-B333-DF308205D9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1232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F689-9EDD-48C2-8773-67D491B419CC}" type="datetimeFigureOut">
              <a:rPr lang="es-MX" smtClean="0"/>
              <a:t>10/09/2019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95B64-2B7A-4EF8-B333-DF308205D9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5315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3F689-9EDD-48C2-8773-67D491B419CC}" type="datetimeFigureOut">
              <a:rPr lang="es-MX" smtClean="0"/>
              <a:t>10/09/2019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95B64-2B7A-4EF8-B333-DF308205D9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9212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969862" y="2966690"/>
            <a:ext cx="489567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latin typeface="Raavi" panose="020B0502040204020203" pitchFamily="34" charset="0"/>
                <a:ea typeface="MS PGothic" panose="020B0600070205080204" pitchFamily="34" charset="-128"/>
                <a:cs typeface="Raavi" panose="020B0502040204020203" pitchFamily="34" charset="0"/>
              </a:rPr>
              <a:t>Siembra árboles y contribuye al mejoramiento </a:t>
            </a:r>
          </a:p>
          <a:p>
            <a:pPr algn="ctr"/>
            <a:r>
              <a:rPr lang="es-MX" sz="3600" dirty="0">
                <a:latin typeface="Raavi" panose="020B0502040204020203" pitchFamily="34" charset="0"/>
                <a:ea typeface="MS PGothic" panose="020B0600070205080204" pitchFamily="34" charset="-128"/>
                <a:cs typeface="Raavi" panose="020B0502040204020203" pitchFamily="34" charset="0"/>
              </a:rPr>
              <a:t>del medio ambiente.</a:t>
            </a:r>
          </a:p>
          <a:p>
            <a:pPr algn="ctr"/>
            <a:endParaRPr lang="es-MX" sz="3200" dirty="0">
              <a:latin typeface="Raavi" panose="020B0502040204020203" pitchFamily="34" charset="0"/>
              <a:ea typeface="MS PGothic" panose="020B0600070205080204" pitchFamily="34" charset="-128"/>
              <a:cs typeface="Raavi" panose="020B0502040204020203" pitchFamily="34" charset="0"/>
            </a:endParaRPr>
          </a:p>
          <a:p>
            <a:pPr algn="ctr"/>
            <a:r>
              <a:rPr lang="es-MX" sz="3200" dirty="0">
                <a:latin typeface="Raavi" panose="020B0502040204020203" pitchFamily="34" charset="0"/>
                <a:ea typeface="MS PGothic" panose="020B0600070205080204" pitchFamily="34" charset="-128"/>
                <a:cs typeface="Raavi" panose="020B0502040204020203" pitchFamily="34" charset="0"/>
              </a:rPr>
              <a:t>Horario:</a:t>
            </a:r>
          </a:p>
          <a:p>
            <a:pPr algn="ctr"/>
            <a:r>
              <a:rPr lang="es-MX" sz="2800" dirty="0">
                <a:latin typeface="Raavi" panose="020B0502040204020203" pitchFamily="34" charset="0"/>
                <a:ea typeface="MS PGothic" panose="020B0600070205080204" pitchFamily="34" charset="-128"/>
                <a:cs typeface="Raavi" panose="020B0502040204020203" pitchFamily="34" charset="0"/>
              </a:rPr>
              <a:t>28 de enero del 2020</a:t>
            </a:r>
          </a:p>
          <a:p>
            <a:pPr algn="ctr"/>
            <a:r>
              <a:rPr lang="es-MX" sz="2800" dirty="0">
                <a:latin typeface="Raavi" panose="020B0502040204020203" pitchFamily="34" charset="0"/>
                <a:ea typeface="MS PGothic" panose="020B0600070205080204" pitchFamily="34" charset="-128"/>
                <a:cs typeface="Raavi" panose="020B0502040204020203" pitchFamily="34" charset="0"/>
              </a:rPr>
              <a:t>11:00 am </a:t>
            </a:r>
          </a:p>
          <a:p>
            <a:pPr algn="ctr"/>
            <a:r>
              <a:rPr lang="es-MX" sz="3200" dirty="0">
                <a:latin typeface="Raavi" panose="020B0502040204020203" pitchFamily="34" charset="0"/>
                <a:ea typeface="MS PGothic" panose="020B0600070205080204" pitchFamily="34" charset="-128"/>
                <a:cs typeface="Raavi" panose="020B0502040204020203" pitchFamily="34" charset="0"/>
              </a:rPr>
              <a:t>  </a:t>
            </a:r>
          </a:p>
          <a:p>
            <a:pPr algn="ctr"/>
            <a:r>
              <a:rPr lang="es-MX" sz="3200" dirty="0">
                <a:latin typeface="Raavi" panose="020B0502040204020203" pitchFamily="34" charset="0"/>
                <a:ea typeface="MS PGothic" panose="020B0600070205080204" pitchFamily="34" charset="-128"/>
                <a:cs typeface="Raavi" panose="020B0502040204020203" pitchFamily="34" charset="0"/>
              </a:rPr>
              <a:t>Dirección:</a:t>
            </a:r>
          </a:p>
          <a:p>
            <a:pPr algn="ctr"/>
            <a:r>
              <a:rPr lang="es-MX" sz="2800" dirty="0">
                <a:latin typeface="Raavi" panose="020B0502040204020203" pitchFamily="34" charset="0"/>
                <a:ea typeface="MS PGothic" panose="020B0600070205080204" pitchFamily="34" charset="-128"/>
                <a:cs typeface="Raavi" panose="020B0502040204020203" pitchFamily="34" charset="0"/>
              </a:rPr>
              <a:t>Col. Dr. Jorge Jiménez Cantú Deportivo Caracoles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969862" y="9903076"/>
            <a:ext cx="31095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atin typeface="Raavi" panose="020B0502040204020203" pitchFamily="34" charset="0"/>
                <a:cs typeface="Raavi" panose="020B0502040204020203" pitchFamily="34" charset="0"/>
              </a:rPr>
              <a:t>Visita nuestra página en: </a:t>
            </a:r>
          </a:p>
          <a:p>
            <a:pPr algn="ctr"/>
            <a:r>
              <a:rPr lang="es-MX" sz="2000" dirty="0">
                <a:latin typeface="Raavi" panose="020B0502040204020203" pitchFamily="34" charset="0"/>
                <a:cs typeface="Raavi" panose="020B0502040204020203" pitchFamily="34" charset="0"/>
              </a:rPr>
              <a:t>www.masplantas.mx</a:t>
            </a:r>
          </a:p>
        </p:txBody>
      </p:sp>
      <p:sp>
        <p:nvSpPr>
          <p:cNvPr id="17" name="Medio marco 16"/>
          <p:cNvSpPr/>
          <p:nvPr/>
        </p:nvSpPr>
        <p:spPr>
          <a:xfrm rot="16200000">
            <a:off x="-1998116" y="6015220"/>
            <a:ext cx="8177561" cy="4176000"/>
          </a:xfrm>
          <a:prstGeom prst="halfFrame">
            <a:avLst>
              <a:gd name="adj1" fmla="val 22101"/>
              <a:gd name="adj2" fmla="val 24775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Paralelogramo 23"/>
          <p:cNvSpPr/>
          <p:nvPr/>
        </p:nvSpPr>
        <p:spPr>
          <a:xfrm rot="5400000">
            <a:off x="-1453321" y="1444352"/>
            <a:ext cx="3852000" cy="936000"/>
          </a:xfrm>
          <a:prstGeom prst="parallelogram">
            <a:avLst>
              <a:gd name="adj" fmla="val 164923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Medio marco 15"/>
          <p:cNvSpPr/>
          <p:nvPr/>
        </p:nvSpPr>
        <p:spPr>
          <a:xfrm rot="5400000">
            <a:off x="-194829" y="1233691"/>
            <a:ext cx="8289771" cy="5822390"/>
          </a:xfrm>
          <a:prstGeom prst="halfFrame">
            <a:avLst>
              <a:gd name="adj1" fmla="val 16041"/>
              <a:gd name="adj2" fmla="val 1872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Medio marco 6"/>
          <p:cNvSpPr/>
          <p:nvPr/>
        </p:nvSpPr>
        <p:spPr>
          <a:xfrm flipH="1" flipV="1">
            <a:off x="4751581" y="9612356"/>
            <a:ext cx="2118732" cy="2579649"/>
          </a:xfrm>
          <a:prstGeom prst="halfFrame">
            <a:avLst>
              <a:gd name="adj1" fmla="val 49122"/>
              <a:gd name="adj2" fmla="val 43215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Lágrima 8"/>
          <p:cNvSpPr/>
          <p:nvPr/>
        </p:nvSpPr>
        <p:spPr>
          <a:xfrm rot="2819763">
            <a:off x="1961886" y="5649835"/>
            <a:ext cx="402087" cy="366523"/>
          </a:xfrm>
          <a:prstGeom prst="teardrop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2B8B0A"/>
              </a:solidFill>
            </a:endParaRPr>
          </a:p>
        </p:txBody>
      </p:sp>
      <p:sp>
        <p:nvSpPr>
          <p:cNvPr id="10" name="Lágrima 9"/>
          <p:cNvSpPr/>
          <p:nvPr/>
        </p:nvSpPr>
        <p:spPr>
          <a:xfrm rot="2819763">
            <a:off x="1961887" y="7466433"/>
            <a:ext cx="402087" cy="366523"/>
          </a:xfrm>
          <a:prstGeom prst="teardrop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C60DC742-B883-4AFF-A569-88712E8DEE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41990" y="568713"/>
            <a:ext cx="4263070" cy="239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7850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42</Words>
  <Application>Microsoft Office PowerPoint</Application>
  <PresentationFormat>Panorámica</PresentationFormat>
  <Paragraphs>12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Raavi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pamela.rivera.y@gmail.com</dc:creator>
  <cp:lastModifiedBy>pamela.rivera.y@gmail.com</cp:lastModifiedBy>
  <cp:revision>1</cp:revision>
  <dcterms:created xsi:type="dcterms:W3CDTF">2019-09-11T04:45:15Z</dcterms:created>
  <dcterms:modified xsi:type="dcterms:W3CDTF">2019-09-11T04:47:34Z</dcterms:modified>
</cp:coreProperties>
</file>